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56" r:id="rId18"/>
    <p:sldId id="257" r:id="rId19"/>
    <p:sldId id="258" r:id="rId20"/>
    <p:sldId id="259" r:id="rId21"/>
    <p:sldId id="261" r:id="rId22"/>
    <p:sldId id="262" r:id="rId23"/>
  </p:sldIdLst>
  <p:sldSz cx="12192000" cy="6858000"/>
  <p:notesSz cx="6858000" cy="9144000"/>
  <p:embeddedFontLst>
    <p:embeddedFont>
      <p:font typeface="공체 Light" panose="00000300000000000000" pitchFamily="2" charset="-127"/>
      <p:regular r:id="rId25"/>
    </p:embeddedFont>
    <p:embeddedFont>
      <p:font typeface="공체 Medium" panose="00000600000000000000" pitchFamily="2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5028" autoAdjust="0"/>
  </p:normalViewPr>
  <p:slideViewPr>
    <p:cSldViewPr snapToGrid="0" showGuides="1">
      <p:cViewPr varScale="1">
        <p:scale>
          <a:sx n="93" d="100"/>
          <a:sy n="93" d="100"/>
        </p:scale>
        <p:origin x="420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D5D72-78B7-4EA3-8459-F00DCC75788D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2EEB-6682-48C5-8BBE-6612F420F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99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34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91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92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073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5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76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5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8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3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6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0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63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5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01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클릭은 사용자가 결제를 하면 코인이 </a:t>
            </a:r>
            <a:r>
              <a:rPr lang="ko-KR" altLang="en-US" dirty="0" err="1"/>
              <a:t>컨트랙트로</a:t>
            </a:r>
            <a:r>
              <a:rPr lang="ko-KR" altLang="en-US" dirty="0"/>
              <a:t> </a:t>
            </a:r>
            <a:r>
              <a:rPr lang="ko-KR" altLang="en-US" dirty="0" err="1"/>
              <a:t>전송된다라는</a:t>
            </a:r>
            <a:r>
              <a:rPr lang="ko-KR" altLang="en-US" dirty="0"/>
              <a:t> 말을 하면서 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구매확정을</a:t>
            </a:r>
            <a:r>
              <a:rPr lang="ko-KR" altLang="en-US" dirty="0"/>
              <a:t> 하면 </a:t>
            </a:r>
            <a:r>
              <a:rPr lang="ko-KR" altLang="en-US" dirty="0" err="1"/>
              <a:t>컨트랙트에</a:t>
            </a:r>
            <a:r>
              <a:rPr lang="ko-KR" altLang="en-US" dirty="0"/>
              <a:t> 보관되던 돈이 </a:t>
            </a:r>
            <a:r>
              <a:rPr lang="ko-KR" altLang="en-US" dirty="0" err="1"/>
              <a:t>판매자에게</a:t>
            </a:r>
            <a:r>
              <a:rPr lang="ko-KR" altLang="en-US" dirty="0"/>
              <a:t> 옮겨간다는 말을 하면서 마우스 클릭하면 될 것 같아요 </a:t>
            </a:r>
            <a:endParaRPr lang="en-US" altLang="ko-KR" dirty="0"/>
          </a:p>
          <a:p>
            <a:r>
              <a:rPr lang="ko-KR" altLang="en-US" dirty="0"/>
              <a:t>두번째 클릭은 </a:t>
            </a:r>
            <a:r>
              <a:rPr lang="ko-KR" altLang="en-US" dirty="0" err="1"/>
              <a:t>구매확정에</a:t>
            </a:r>
            <a:r>
              <a:rPr lang="ko-KR" altLang="en-US" dirty="0"/>
              <a:t> 하이라이트 표시가 된 뒤에 돈이 옮겨갑니다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AA7B-F77F-4146-8738-B6BCB1A523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3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13E4E-7A8A-8BEC-2AB3-E8C043BD7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0CF3CD-77FA-6BF7-EF62-A975AEA7D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80132-3F3E-9CFB-CAC3-EDBA21CF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A1E89-8ED6-2BA1-8CD4-E2DB3DA8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3FC63-453C-B6F5-C383-C229C1F6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7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BA52F-396B-B547-97AF-88605E21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1F57FF-2C9D-C8A3-C693-11308F71F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A9DB1-D958-D04B-BBD8-B2925E0D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77228-032C-70E1-5A18-8AA55E75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DD9BD-4874-9E2F-1B62-060BB52A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86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BF087-75F8-94B7-1FFB-E8DA2B7F7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76038-07D7-ADF4-5052-7FDAD7840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9E3A5-AFC4-AD02-F472-E68903CC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474ABE-DF63-531D-E761-C980CE74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8DB5E8-4A6E-DD82-9624-28D7BC83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13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0363A-FBBB-92F9-F2DF-CE7ABFAA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DD5E1-6298-924C-DDA8-484B345C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AEA92B-D40D-8E67-F5B3-ADF8C408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15843-30EE-89DB-9592-3A4C6F17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62FF7-DC3C-4065-4393-E97EA270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0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A0369-F2F1-DF35-4222-73055276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F84878-1746-9ADF-7C8E-7E43E70A6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624A4-3863-BED4-F6EA-BD08AD74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07B134-7499-8C38-5761-23EB88B9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F4F62-0988-F152-3C9F-58C3E7B1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5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192F9-34F7-139A-B4AE-54FDAA59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379535-55D5-E6D2-7FCD-58EA4E441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B74D3-7846-7CDB-B6E5-8144D10B5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88FF92-C14B-41DD-BF5E-277A2559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16864-4A1A-CC39-CED8-FAE4207A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926C05-C2B0-2DBD-38BE-E8F6255C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4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D24E1-628D-99B4-0224-353DACC2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FA076E-561E-8D57-5E3E-638E56D5D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A6A8F0-CEC0-AF89-C62E-F75BA3A3A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A4A974-1E97-A858-978C-3F826D8DA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3C36AF-1A41-E919-9972-784984C70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1473AA-9E2B-94A3-CC72-392C8D1D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786487-6F51-FEA2-D41A-F591A94F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AB1E85-CDB3-0552-6A7D-7167B437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2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38377-9212-99A1-CB8E-D9CADD6C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FCC76F-6322-8A9A-51D1-73E9A26C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F6F289-3E84-C32A-87B6-F559AD46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7CE6F3-2D05-7855-8E3B-BBFDFD24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2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509B0E-8FF6-6B25-696A-9683386E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2BC566-1DC6-9A31-5FBA-0C514DA9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FCD02E-1C8C-1949-3646-DD6C3AC8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174E8-0866-1B8F-FB3D-38ACB775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7476D-4C16-4155-BF0A-7A0028AC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137A69-8597-CBC8-48F1-75A5B0280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6EE9FF-E05E-2376-9089-8A436D9BF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1D0BED-B639-73DA-BF75-27DAAFFB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AF3AB-38E7-E24F-B2AE-518C93BA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7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B9F76-1DAB-EA9B-D6CB-089435A4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A92166-A1D0-B36D-1A07-DA3BB6BBC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E1DCE8-12D9-4132-E52F-C3AF52325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48331-CFA2-3D94-8D14-A9505896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DA879F-AC50-F285-5459-F214AD998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697720-5162-9588-7EDA-8A4C8974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7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81750D-0809-FA00-1F83-8AE5AD8C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70DE39-6660-5A5F-9622-8941360C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F242E-97DD-F405-4111-0FF3D4C70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1023-3F57-4B33-B904-80E7E4AE7B47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C9C618-6E10-CB6A-E210-7ACBBF27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5253E-3EC0-56A4-A96E-E00778EF0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44923-7FAE-47D2-91B6-4DCADDDD27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2920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1. 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로그인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" name="1_로그인">
            <a:hlinkClick r:id="" action="ppaction://media"/>
            <a:extLst>
              <a:ext uri="{FF2B5EF4-FFF2-40B4-BE49-F238E27FC236}">
                <a16:creationId xmlns:a16="http://schemas.microsoft.com/office/drawing/2014/main" id="{16004814-CC90-9341-48D3-A9506B71F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53511" y="0"/>
            <a:ext cx="304800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21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구글 버튼을 클릭하여 </a:t>
            </a:r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소셜로그인을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46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9.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기부내역 및 주문내역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내 정보화면에서 나의 </a:t>
            </a:r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이번달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및 전체 기부내역을 모아 볼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주문내역에서 최근 주문 순으로 볼 수 있고 클릭하면 상세 주문 내역과 주문 취소를 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" name="10_기부내역및주문내역">
            <a:hlinkClick r:id="" action="ppaction://media"/>
            <a:extLst>
              <a:ext uri="{FF2B5EF4-FFF2-40B4-BE49-F238E27FC236}">
                <a16:creationId xmlns:a16="http://schemas.microsoft.com/office/drawing/2014/main" id="{59F7F43A-BF39-F8BB-1BE9-DEF7154613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735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10. 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내 정보 수정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내 정보 수정화면에서 이름 및 전화번호와 주소를 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수정할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" name="11_내정보 수정">
            <a:hlinkClick r:id="" action="ppaction://media"/>
            <a:extLst>
              <a:ext uri="{FF2B5EF4-FFF2-40B4-BE49-F238E27FC236}">
                <a16:creationId xmlns:a16="http://schemas.microsoft.com/office/drawing/2014/main" id="{2779C347-077C-B722-D6CB-6E5261D183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0704" y="0"/>
            <a:ext cx="3234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1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11. 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기부 화면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기부화면에서 기부하기 버튼을 통해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원하는 금액만큼 결식아동에게 기부할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" name="12_기부">
            <a:hlinkClick r:id="" action="ppaction://media"/>
            <a:extLst>
              <a:ext uri="{FF2B5EF4-FFF2-40B4-BE49-F238E27FC236}">
                <a16:creationId xmlns:a16="http://schemas.microsoft.com/office/drawing/2014/main" id="{EE1E5B83-FD55-33D6-CCB2-87A0FB39B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6003" y="0"/>
            <a:ext cx="324729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12. 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아동 기부금 사용 내역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기부금 상세보기 화면에서 아이들의 총 기부금 사용 내역을 볼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C793806-5BF2-3DBE-4C27-A6392E02B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777" y="0"/>
            <a:ext cx="3378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1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13. 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전체 기부 내역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모든 사람들의 기부내역을 확인할 수 있고 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직접 및 간접 기부를 모아볼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" name="14_전체 기부금 사용내역">
            <a:hlinkClick r:id="" action="ppaction://media"/>
            <a:extLst>
              <a:ext uri="{FF2B5EF4-FFF2-40B4-BE49-F238E27FC236}">
                <a16:creationId xmlns:a16="http://schemas.microsoft.com/office/drawing/2014/main" id="{F05A2113-2674-5DF0-F367-8A6C49AC38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44077" y="44450"/>
            <a:ext cx="3253338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9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14. 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포토카드 만들기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결식 아동은 기부 화면에서 마음 전하기 버튼을 통해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포토 카드를 제작하여 후원자들에게 전달할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" name="15_포토카드 만들기">
            <a:hlinkClick r:id="" action="ppaction://media"/>
            <a:extLst>
              <a:ext uri="{FF2B5EF4-FFF2-40B4-BE49-F238E27FC236}">
                <a16:creationId xmlns:a16="http://schemas.microsoft.com/office/drawing/2014/main" id="{E5E05E0C-559A-6970-7F63-4AFE57073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1165" y="0"/>
            <a:ext cx="3218498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15. 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포토카드 받기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내정보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화면에서 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달에 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10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만 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ELN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이상 기부한 </a:t>
            </a:r>
            <a:b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후원자는 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NFT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받기 버튼을 통해 결식 아동이 </a:t>
            </a:r>
            <a:b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전한 감사한 마음을 세상에서 유일한 포토 카드로</a:t>
            </a:r>
            <a:b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받을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pic>
        <p:nvPicPr>
          <p:cNvPr id="2" name="16_포토카드_nft 받기">
            <a:hlinkClick r:id="" action="ppaction://media"/>
            <a:extLst>
              <a:ext uri="{FF2B5EF4-FFF2-40B4-BE49-F238E27FC236}">
                <a16:creationId xmlns:a16="http://schemas.microsoft.com/office/drawing/2014/main" id="{9A7A0F24-A651-A17E-7D94-534BF861B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0664" y="0"/>
            <a:ext cx="32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2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366E302-917D-D783-61ED-4736927C6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8DC9-E405-9072-9BA0-6A99A76E201E}"/>
              </a:ext>
            </a:extLst>
          </p:cNvPr>
          <p:cNvSpPr txBox="1"/>
          <p:nvPr/>
        </p:nvSpPr>
        <p:spPr>
          <a:xfrm>
            <a:off x="0" y="5948830"/>
            <a:ext cx="1193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pPr algn="ctr"/>
            <a:r>
              <a:rPr lang="ko-KR" altLang="en-US" dirty="0"/>
              <a:t>구글로그인 후 홈 화면에 </a:t>
            </a:r>
            <a:r>
              <a:rPr lang="ko-KR" altLang="en-US"/>
              <a:t>진입한 모습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상품 판매 정보를 확인할 </a:t>
            </a:r>
            <a:r>
              <a:rPr lang="ko-KR" altLang="en-US"/>
              <a:t>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76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BC8DC9-E405-9072-9BA0-6A99A76E201E}"/>
              </a:ext>
            </a:extLst>
          </p:cNvPr>
          <p:cNvSpPr txBox="1"/>
          <p:nvPr/>
        </p:nvSpPr>
        <p:spPr>
          <a:xfrm>
            <a:off x="3856653" y="5220524"/>
            <a:ext cx="447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pPr algn="ctr"/>
            <a:r>
              <a:rPr lang="ko-KR" altLang="en-US" dirty="0"/>
              <a:t>가입 후 판매자 정보를 </a:t>
            </a:r>
            <a:r>
              <a:rPr lang="ko-KR" altLang="en-US"/>
              <a:t>입력해 준다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AC65BFE-D2F4-25B0-5B84-6E50F7A37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16" y="0"/>
            <a:ext cx="5552084" cy="404509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4D18BA2-D546-B761-829C-D1A571910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7" r="22092"/>
          <a:stretch/>
        </p:blipFill>
        <p:spPr>
          <a:xfrm>
            <a:off x="0" y="0"/>
            <a:ext cx="5924939" cy="45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65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BC8DC9-E405-9072-9BA0-6A99A76E201E}"/>
              </a:ext>
            </a:extLst>
          </p:cNvPr>
          <p:cNvSpPr txBox="1"/>
          <p:nvPr/>
        </p:nvSpPr>
        <p:spPr>
          <a:xfrm>
            <a:off x="0" y="5848400"/>
            <a:ext cx="1193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pPr algn="ctr"/>
            <a:r>
              <a:rPr lang="ko-KR" altLang="en-US" dirty="0"/>
              <a:t>네비게이션 바의 상품 등록 </a:t>
            </a:r>
            <a:r>
              <a:rPr lang="ko-KR" altLang="en-US"/>
              <a:t>버튼을 클릭해</a:t>
            </a:r>
            <a:r>
              <a:rPr lang="en-US" altLang="ko-KR" dirty="0"/>
              <a:t> </a:t>
            </a:r>
            <a:r>
              <a:rPr lang="ko-KR" altLang="en-US" dirty="0"/>
              <a:t>상품을 등록할 </a:t>
            </a:r>
            <a:r>
              <a:rPr lang="ko-KR" altLang="en-US"/>
              <a:t>수 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상품 정보를 입력한 후 하단의 </a:t>
            </a:r>
            <a:r>
              <a:rPr lang="ko-KR" altLang="en-US"/>
              <a:t>등록버튼을 클릭하면</a:t>
            </a:r>
            <a:endParaRPr lang="en-US" altLang="ko-KR" dirty="0"/>
          </a:p>
          <a:p>
            <a:pPr algn="ctr"/>
            <a:r>
              <a:rPr lang="ko-KR" altLang="en-US" dirty="0"/>
              <a:t>블록체인 네트워크에 </a:t>
            </a:r>
            <a:r>
              <a:rPr lang="ko-KR" altLang="en-US" err="1"/>
              <a:t>컨트랙트를</a:t>
            </a:r>
            <a:r>
              <a:rPr lang="ko-KR" altLang="en-US"/>
              <a:t> 배포한다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1BAF5C-F83F-4D65-8AC0-5F8A5BD41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1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2920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지갑생성</a:t>
            </a:r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(</a:t>
            </a:r>
            <a:r>
              <a:rPr lang="ko-KR" altLang="en-US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신규</a:t>
            </a:r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)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지갑을 생성하기 위해 비밀번호를 설정할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" name="2_지갑생성_신규">
            <a:hlinkClick r:id="" action="ppaction://media"/>
            <a:extLst>
              <a:ext uri="{FF2B5EF4-FFF2-40B4-BE49-F238E27FC236}">
                <a16:creationId xmlns:a16="http://schemas.microsoft.com/office/drawing/2014/main" id="{EA8FC70E-3C51-4F18-83D7-9D756B28D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7327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BC8DC9-E405-9072-9BA0-6A99A76E201E}"/>
              </a:ext>
            </a:extLst>
          </p:cNvPr>
          <p:cNvSpPr txBox="1"/>
          <p:nvPr/>
        </p:nvSpPr>
        <p:spPr>
          <a:xfrm>
            <a:off x="0" y="5931528"/>
            <a:ext cx="1193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r>
              <a:rPr lang="ko-KR" altLang="en-US" dirty="0"/>
              <a:t>상품 등록 후 내 </a:t>
            </a:r>
            <a:r>
              <a:rPr lang="ko-KR" altLang="en-US"/>
              <a:t>상품을 클릭해</a:t>
            </a:r>
            <a:r>
              <a:rPr lang="en-US" altLang="ko-KR" dirty="0"/>
              <a:t> </a:t>
            </a:r>
            <a:r>
              <a:rPr lang="ko-KR" altLang="en-US" dirty="0"/>
              <a:t>지금까지 등록한 상품을 볼 </a:t>
            </a:r>
            <a:r>
              <a:rPr lang="ko-KR" altLang="en-US"/>
              <a:t>수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C529D-E121-15B2-B689-21D4FB3F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14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BC8DC9-E405-9072-9BA0-6A99A76E201E}"/>
              </a:ext>
            </a:extLst>
          </p:cNvPr>
          <p:cNvSpPr txBox="1"/>
          <p:nvPr/>
        </p:nvSpPr>
        <p:spPr>
          <a:xfrm>
            <a:off x="0" y="6056219"/>
            <a:ext cx="1193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r>
              <a:rPr lang="ko-KR" altLang="en-US" dirty="0"/>
              <a:t>주문 목록을 클릭하면 판매중인 상품의 주문 정보를 확인할 </a:t>
            </a:r>
            <a:r>
              <a:rPr lang="ko-KR" altLang="en-US"/>
              <a:t>수 있습니다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C36994-6368-306B-CCB2-C0A4AF108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1"/>
            <a:ext cx="12192000" cy="57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5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BC8DC9-E405-9072-9BA0-6A99A76E201E}"/>
              </a:ext>
            </a:extLst>
          </p:cNvPr>
          <p:cNvSpPr txBox="1"/>
          <p:nvPr/>
        </p:nvSpPr>
        <p:spPr>
          <a:xfrm>
            <a:off x="0" y="3059668"/>
            <a:ext cx="649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r>
              <a:rPr lang="ko-KR" altLang="en-US" dirty="0"/>
              <a:t>주문 상세보기를 통해 배송정보를 입력해 줄 </a:t>
            </a:r>
            <a:r>
              <a:rPr lang="ko-KR" altLang="en-US"/>
              <a:t>수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D8385F8-B4B1-AE34-CDF0-B57733BDF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746" y="0"/>
            <a:ext cx="5700254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2. </a:t>
            </a:r>
            <a:r>
              <a:rPr lang="ko-KR" altLang="en-US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지갑생성</a:t>
            </a:r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(</a:t>
            </a:r>
            <a:r>
              <a:rPr lang="ko-KR" altLang="en-US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개인키</a:t>
            </a:r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)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기존의 개인키를 통해 지갑을 복구할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" name="3_지갑생성_개인키">
            <a:hlinkClick r:id="" action="ppaction://media"/>
            <a:extLst>
              <a:ext uri="{FF2B5EF4-FFF2-40B4-BE49-F238E27FC236}">
                <a16:creationId xmlns:a16="http://schemas.microsoft.com/office/drawing/2014/main" id="{AA880F01-BAF8-6E0E-F265-8CDEC0A5E5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1494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3. </a:t>
            </a:r>
            <a:r>
              <a:rPr lang="ko-KR" altLang="en-US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상품 카테고리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바텀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네비게이션을 통해 기부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마켓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내 정보 화면을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이동할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상품 카테고리를 아이콘을 클릭하여 상품 목록을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볼 수 있고 상단의 카테고리 아이콘을 클릭하여 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카테고리 간 이동할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" name="4_상품_카테고리">
            <a:hlinkClick r:id="" action="ppaction://media"/>
            <a:extLst>
              <a:ext uri="{FF2B5EF4-FFF2-40B4-BE49-F238E27FC236}">
                <a16:creationId xmlns:a16="http://schemas.microsoft.com/office/drawing/2014/main" id="{8E486BFB-5B3A-D27C-8A7E-194B8E434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45492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0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4. </a:t>
            </a:r>
            <a:r>
              <a:rPr lang="ko-KR" altLang="en-US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상품 검색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검색 아이콘을 통해 전체 상품을 검색할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상품 목록에서 검색 아이콘을 통해 상품을 검색할 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" name="5_상품검색">
            <a:hlinkClick r:id="" action="ppaction://media"/>
            <a:extLst>
              <a:ext uri="{FF2B5EF4-FFF2-40B4-BE49-F238E27FC236}">
                <a16:creationId xmlns:a16="http://schemas.microsoft.com/office/drawing/2014/main" id="{2AEE46E2-221E-C228-B1E3-084A00BCD9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5187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4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5. </a:t>
            </a:r>
            <a:r>
              <a:rPr lang="ko-KR" altLang="en-US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판매자 정보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상품 상세 정보화면에서 판매자 정보 화면으로 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이동할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판매자 정보화면에서 판매자의 모든 판매 상품 내역을 볼 수 있고 상품의 상세화면으로 이동할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" name="6_판매자정보">
            <a:hlinkClick r:id="" action="ppaction://media"/>
            <a:extLst>
              <a:ext uri="{FF2B5EF4-FFF2-40B4-BE49-F238E27FC236}">
                <a16:creationId xmlns:a16="http://schemas.microsoft.com/office/drawing/2014/main" id="{18245EF3-7F19-96E9-380D-78A713CDD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4335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2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6. </a:t>
            </a:r>
            <a:r>
              <a:rPr lang="ko-KR" altLang="en-US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토큰 충전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내정보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화면에서 토큰을 충전할 수 있고 선택한 수량만큼 실제 원화 결제를 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" name="7_토큰충전">
            <a:hlinkClick r:id="" action="ppaction://media"/>
            <a:extLst>
              <a:ext uri="{FF2B5EF4-FFF2-40B4-BE49-F238E27FC236}">
                <a16:creationId xmlns:a16="http://schemas.microsoft.com/office/drawing/2014/main" id="{280C3606-A7A4-884F-CFEF-B7CC1988F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2788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7. </a:t>
            </a:r>
            <a:r>
              <a:rPr lang="ko-KR" altLang="en-US" sz="2800" b="0" dirty="0">
                <a:effectLst/>
                <a:latin typeface="공체 Medium" panose="00000600000000000000" pitchFamily="2" charset="-127"/>
                <a:ea typeface="공체 Medium" panose="00000600000000000000" pitchFamily="2" charset="-127"/>
              </a:rPr>
              <a:t>장바구니 화면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상품 상세화면에서 원하는 수량만큼 상품을 장바구니에 담고 수량을 수정 및 삭제할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" name="8_장바구니담기_수정_삭제">
            <a:hlinkClick r:id="" action="ppaction://media"/>
            <a:extLst>
              <a:ext uri="{FF2B5EF4-FFF2-40B4-BE49-F238E27FC236}">
                <a16:creationId xmlns:a16="http://schemas.microsoft.com/office/drawing/2014/main" id="{060AE94D-40FB-D345-9DD8-EEB53341FA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485" y="0"/>
            <a:ext cx="3200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16200000">
            <a:off x="-2120774" y="-180459"/>
            <a:ext cx="6999894" cy="1590374"/>
            <a:chOff x="5192106" y="5039360"/>
            <a:chExt cx="6999894" cy="1590374"/>
          </a:xfrm>
          <a:solidFill>
            <a:srgbClr val="F9917D"/>
          </a:solidFill>
        </p:grpSpPr>
        <p:sp>
          <p:nvSpPr>
            <p:cNvPr id="34" name="직사각형 33"/>
            <p:cNvSpPr/>
            <p:nvPr/>
          </p:nvSpPr>
          <p:spPr>
            <a:xfrm>
              <a:off x="5965852" y="5039360"/>
              <a:ext cx="6226148" cy="1590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192106" y="5039360"/>
              <a:ext cx="1703452" cy="1590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자유형 35"/>
          <p:cNvSpPr/>
          <p:nvPr/>
        </p:nvSpPr>
        <p:spPr>
          <a:xfrm rot="16200000">
            <a:off x="5942995" y="593475"/>
            <a:ext cx="5671047" cy="6858001"/>
          </a:xfrm>
          <a:custGeom>
            <a:avLst/>
            <a:gdLst>
              <a:gd name="connsiteX0" fmla="*/ 6621429 w 6621429"/>
              <a:gd name="connsiteY0" fmla="*/ 3429001 h 6858001"/>
              <a:gd name="connsiteX1" fmla="*/ 3476864 w 6621429"/>
              <a:gd name="connsiteY1" fmla="*/ 6858001 h 6858001"/>
              <a:gd name="connsiteX2" fmla="*/ 3352182 w 6621429"/>
              <a:gd name="connsiteY2" fmla="*/ 6854563 h 6858001"/>
              <a:gd name="connsiteX3" fmla="*/ 3352182 w 6621429"/>
              <a:gd name="connsiteY3" fmla="*/ 6858001 h 6858001"/>
              <a:gd name="connsiteX4" fmla="*/ 0 w 6621429"/>
              <a:gd name="connsiteY4" fmla="*/ 6858000 h 6858001"/>
              <a:gd name="connsiteX5" fmla="*/ 0 w 6621429"/>
              <a:gd name="connsiteY5" fmla="*/ 1 h 6858001"/>
              <a:gd name="connsiteX6" fmla="*/ 3352182 w 6621429"/>
              <a:gd name="connsiteY6" fmla="*/ 1 h 6858001"/>
              <a:gd name="connsiteX7" fmla="*/ 3352182 w 6621429"/>
              <a:gd name="connsiteY7" fmla="*/ 3438 h 6858001"/>
              <a:gd name="connsiteX8" fmla="*/ 3476864 w 6621429"/>
              <a:gd name="connsiteY8" fmla="*/ 0 h 6858001"/>
              <a:gd name="connsiteX9" fmla="*/ 6621429 w 6621429"/>
              <a:gd name="connsiteY9" fmla="*/ 3429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1429" h="6858001">
                <a:moveTo>
                  <a:pt x="6621429" y="3429001"/>
                </a:moveTo>
                <a:cubicBezTo>
                  <a:pt x="6621429" y="5322785"/>
                  <a:pt x="5213559" y="6858001"/>
                  <a:pt x="3476864" y="6858001"/>
                </a:cubicBezTo>
                <a:lnTo>
                  <a:pt x="3352182" y="6854563"/>
                </a:lnTo>
                <a:lnTo>
                  <a:pt x="3352182" y="6858001"/>
                </a:lnTo>
                <a:lnTo>
                  <a:pt x="0" y="6858000"/>
                </a:lnTo>
                <a:lnTo>
                  <a:pt x="0" y="1"/>
                </a:lnTo>
                <a:lnTo>
                  <a:pt x="3352182" y="1"/>
                </a:lnTo>
                <a:lnTo>
                  <a:pt x="3352182" y="3438"/>
                </a:lnTo>
                <a:lnTo>
                  <a:pt x="3476864" y="0"/>
                </a:lnTo>
                <a:cubicBezTo>
                  <a:pt x="5213559" y="0"/>
                  <a:pt x="6621429" y="1535216"/>
                  <a:pt x="6621429" y="3429001"/>
                </a:cubicBezTo>
                <a:close/>
              </a:path>
            </a:pathLst>
          </a:custGeom>
          <a:solidFill>
            <a:srgbClr val="FCF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5457" y="1186953"/>
            <a:ext cx="11145480" cy="4942385"/>
          </a:xfrm>
          <a:prstGeom prst="roundRect">
            <a:avLst>
              <a:gd name="adj" fmla="val 40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4712" y="368300"/>
            <a:ext cx="6960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8. </a:t>
            </a:r>
            <a:r>
              <a:rPr lang="ko-KR" altLang="en-US" sz="28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상품주문</a:t>
            </a:r>
            <a:endParaRPr lang="en-US" altLang="ko-KR" sz="2800" b="0" dirty="0"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B65E-FEDF-7CE3-C096-E57FA015B890}"/>
              </a:ext>
            </a:extLst>
          </p:cNvPr>
          <p:cNvSpPr txBox="1"/>
          <p:nvPr/>
        </p:nvSpPr>
        <p:spPr>
          <a:xfrm>
            <a:off x="1148526" y="2239032"/>
            <a:ext cx="5569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상품 주문화면에서 주문자 정보와 배송지를 입력할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</a:p>
          <a:p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결제하기 버튼을 통해 주문을 완료할 수 있다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endParaRPr lang="ko-KR" altLang="en-US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" name="9_상품주문">
            <a:hlinkClick r:id="" action="ppaction://media"/>
            <a:extLst>
              <a:ext uri="{FF2B5EF4-FFF2-40B4-BE49-F238E27FC236}">
                <a16:creationId xmlns:a16="http://schemas.microsoft.com/office/drawing/2014/main" id="{C69B0D2F-AB63-4C66-329B-077729E4DA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552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1043</Words>
  <Application>Microsoft Office PowerPoint</Application>
  <PresentationFormat>와이드스크린</PresentationFormat>
  <Paragraphs>124</Paragraphs>
  <Slides>22</Slides>
  <Notes>16</Notes>
  <HiddenSlides>0</HiddenSlides>
  <MMClips>15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공체 Medium</vt:lpstr>
      <vt:lpstr>Arial</vt:lpstr>
      <vt:lpstr>공체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심세현</dc:creator>
  <cp:lastModifiedBy>심세현</cp:lastModifiedBy>
  <cp:revision>20</cp:revision>
  <dcterms:created xsi:type="dcterms:W3CDTF">2022-10-06T17:14:35Z</dcterms:created>
  <dcterms:modified xsi:type="dcterms:W3CDTF">2022-10-06T17:49:38Z</dcterms:modified>
</cp:coreProperties>
</file>